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378473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648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5769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339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6772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7714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48416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90612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31613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9103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059832" y="1052736"/>
            <a:ext cx="2880320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539552" y="3068958"/>
            <a:ext cx="8136903" cy="252028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E6794"/>
              </a:buClr>
              <a:buSzPct val="25000"/>
            </a:pP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Зобов’язання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Організатора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8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Нової</a:t>
            </a:r>
            <a:r>
              <a:rPr lang="ru-RU" sz="48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Церкви</a:t>
            </a:r>
            <a:endParaRPr lang="ru-RU" sz="48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780927"/>
            <a:ext cx="8496944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Послухай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молодий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баптисте-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благовіснику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науки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моєї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нахиліть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своє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ухо до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слів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моїх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уст,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16835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:1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780927"/>
            <a:ext cx="8496944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нехай я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відкрию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уста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приказкою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нехай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стародавні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прислів’я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висловлю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16835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2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918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780927"/>
            <a:ext cx="8496944" cy="288032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Того не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сховаємо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їхніх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синів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будемо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організовувати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нові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церкви та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розповідати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про славу Господню аж до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покоління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останнього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про силу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про чуда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які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учинив! </a:t>
            </a:r>
            <a:endParaRPr lang="ru-RU" sz="3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16835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69875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780927"/>
            <a:ext cx="8496944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поставив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засвідчення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серед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молодих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баптистів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—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духовних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нащадків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Якові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</a:t>
            </a:r>
            <a:br>
              <a:rPr lang="en-US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Закона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поклав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Ізраїлі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про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які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наказав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нашим батькам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завідомити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про них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синів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їхніх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задля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3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16835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4470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780927"/>
            <a:ext cx="8496944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знало про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істини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покоління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майбутнє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сини,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народжені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устануть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своєю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чергою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організовувати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церкви 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розповідати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дітям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16835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8501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780927"/>
            <a:ext cx="8496944" cy="30963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16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 Коли буде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більше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тоді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майбутні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покоління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положать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Бога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надію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свою, і не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забудуть</a:t>
            </a:r>
            <a:br>
              <a:rPr lang="en-US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діл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Божих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ж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заповіді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берегтимуть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16835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219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780927"/>
            <a:ext cx="8496944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Коли буде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більше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нових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церков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тоді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не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стануть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вони,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немов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батьки,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поколінням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непокірливим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бунтівничим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поколінням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серця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свого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не поставило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міцно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хоч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мало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релігійну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злагоду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дух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en-US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Богу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був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невірний</a:t>
            </a:r>
            <a:r>
              <a:rPr lang="ru-RU" sz="3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3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16835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0146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23528" y="2780927"/>
            <a:ext cx="8496944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Georgia"/>
              <a:buNone/>
            </a:pPr>
            <a:r>
              <a:rPr lang="ru-RU" sz="2000" b="0" i="1" u="none" strike="noStrike" cap="none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</a:p>
          <a:p>
            <a:pPr lvl="0" algn="ctr">
              <a:buClr>
                <a:srgbClr val="0E6794"/>
              </a:buClr>
              <a:buSzPct val="25000"/>
            </a:pP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святиню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Свою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збудував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Він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місце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високе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як землю,</a:t>
            </a:r>
            <a:br>
              <a:rPr lang="en-US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навіки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2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вґрунтував</a:t>
            </a:r>
            <a:r>
              <a:rPr lang="ru-RU" sz="42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2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2771800" y="1052736"/>
            <a:ext cx="3528392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3200" b="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69</a:t>
            </a:r>
            <a:r>
              <a:rPr lang="ru-RU" sz="32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2420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285</Words>
  <Application>Microsoft Office PowerPoint</Application>
  <PresentationFormat>Екран (4:3)</PresentationFormat>
  <Paragraphs>43</Paragraphs>
  <Slides>9</Slides>
  <Notes>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Тема Office</vt:lpstr>
      <vt:lpstr>ПСАЛОМ 78 </vt:lpstr>
      <vt:lpstr>ПСАЛОМ 78:1 </vt:lpstr>
      <vt:lpstr>ПСАЛОМ 78:2 </vt:lpstr>
      <vt:lpstr>ПСАЛОМ 78:4 </vt:lpstr>
      <vt:lpstr>ПСАЛОМ 78:5 </vt:lpstr>
      <vt:lpstr>ПСАЛОМ 78:6 </vt:lpstr>
      <vt:lpstr>ПСАЛОМ 78:7 </vt:lpstr>
      <vt:lpstr>ПСАЛОМ 78:8 </vt:lpstr>
      <vt:lpstr>ПСАЛОМ 78:69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22 </dc:title>
  <cp:lastModifiedBy>Dubenchuk Ivanka</cp:lastModifiedBy>
  <cp:revision>13</cp:revision>
  <dcterms:modified xsi:type="dcterms:W3CDTF">2021-06-13T21:02:31Z</dcterms:modified>
</cp:coreProperties>
</file>